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355" r:id="rId2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y, Timothy M." initials="BTM" lastIdx="12" clrIdx="0">
    <p:extLst>
      <p:ext uri="{19B8F6BF-5375-455C-9EA6-DF929625EA0E}">
        <p15:presenceInfo xmlns:p15="http://schemas.microsoft.com/office/powerpoint/2012/main" userId="S-1-5-21-8915387-943144406-1916815836-889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D0D8E8"/>
    <a:srgbClr val="E9EDF4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2109" autoAdjust="0"/>
  </p:normalViewPr>
  <p:slideViewPr>
    <p:cSldViewPr>
      <p:cViewPr varScale="1">
        <p:scale>
          <a:sx n="101" d="100"/>
          <a:sy n="101" d="100"/>
        </p:scale>
        <p:origin x="19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27466" cy="466087"/>
          </a:xfrm>
          <a:prstGeom prst="rect">
            <a:avLst/>
          </a:prstGeom>
        </p:spPr>
        <p:txBody>
          <a:bodyPr vert="horz" lIns="91212" tIns="45605" rIns="91212" bIns="456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5953" y="2"/>
            <a:ext cx="3027466" cy="466087"/>
          </a:xfrm>
          <a:prstGeom prst="rect">
            <a:avLst/>
          </a:prstGeom>
        </p:spPr>
        <p:txBody>
          <a:bodyPr vert="horz" lIns="91212" tIns="45605" rIns="91212" bIns="45605" rtlCol="0"/>
          <a:lstStyle>
            <a:lvl1pPr algn="r">
              <a:defRPr sz="1200"/>
            </a:lvl1pPr>
          </a:lstStyle>
          <a:p>
            <a:fld id="{B19FC9FA-CA2A-4071-B5DB-1DAFCED8ACE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17614"/>
            <a:ext cx="3027466" cy="466087"/>
          </a:xfrm>
          <a:prstGeom prst="rect">
            <a:avLst/>
          </a:prstGeom>
        </p:spPr>
        <p:txBody>
          <a:bodyPr vert="horz" lIns="91212" tIns="45605" rIns="91212" bIns="456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5953" y="8817614"/>
            <a:ext cx="3027466" cy="466087"/>
          </a:xfrm>
          <a:prstGeom prst="rect">
            <a:avLst/>
          </a:prstGeom>
        </p:spPr>
        <p:txBody>
          <a:bodyPr vert="horz" lIns="91212" tIns="45605" rIns="91212" bIns="45605" rtlCol="0" anchor="b"/>
          <a:lstStyle>
            <a:lvl1pPr algn="r">
              <a:defRPr sz="1200"/>
            </a:lvl1pPr>
          </a:lstStyle>
          <a:p>
            <a:fld id="{DD0AFEAD-BA6C-4DCE-8371-61385DACA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67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26833" cy="464185"/>
          </a:xfrm>
          <a:prstGeom prst="rect">
            <a:avLst/>
          </a:prstGeom>
        </p:spPr>
        <p:txBody>
          <a:bodyPr vert="horz" lIns="92923" tIns="46462" rIns="92923" bIns="464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4" y="3"/>
            <a:ext cx="3026833" cy="464185"/>
          </a:xfrm>
          <a:prstGeom prst="rect">
            <a:avLst/>
          </a:prstGeom>
        </p:spPr>
        <p:txBody>
          <a:bodyPr vert="horz" lIns="92923" tIns="46462" rIns="92923" bIns="46462" rtlCol="0"/>
          <a:lstStyle>
            <a:lvl1pPr algn="r">
              <a:defRPr sz="1200"/>
            </a:lvl1pPr>
          </a:lstStyle>
          <a:p>
            <a:fld id="{387BFAB8-0CB7-496B-AAE3-E06D833884C1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23" tIns="46462" rIns="92923" bIns="464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23" tIns="46462" rIns="92923" bIns="464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23" tIns="46462" rIns="92923" bIns="464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4" y="8817904"/>
            <a:ext cx="3026833" cy="464185"/>
          </a:xfrm>
          <a:prstGeom prst="rect">
            <a:avLst/>
          </a:prstGeom>
        </p:spPr>
        <p:txBody>
          <a:bodyPr vert="horz" lIns="92923" tIns="46462" rIns="92923" bIns="46462" rtlCol="0" anchor="b"/>
          <a:lstStyle>
            <a:lvl1pPr algn="r">
              <a:defRPr sz="1200"/>
            </a:lvl1pPr>
          </a:lstStyle>
          <a:p>
            <a:fld id="{D42D3FEF-B3E1-41C1-910C-4E6396C83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D3FEF-B3E1-41C1-910C-4E6396C83FC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9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01 at 5.21.38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4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ior8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8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FCFD14E-8D88-41A4-8A66-244394937701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89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ior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9739" y="564472"/>
            <a:ext cx="5783412" cy="1500187"/>
          </a:xfrm>
        </p:spPr>
        <p:txBody>
          <a:bodyPr anchor="b">
            <a:normAutofit/>
          </a:bodyPr>
          <a:lstStyle>
            <a:lvl1pPr marL="0" indent="0" algn="l">
              <a:buNone/>
              <a:defRPr sz="2800" b="1">
                <a:solidFill>
                  <a:srgbClr val="0D448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60448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ior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9739" y="564472"/>
            <a:ext cx="5783412" cy="1500187"/>
          </a:xfrm>
        </p:spPr>
        <p:txBody>
          <a:bodyPr anchor="b">
            <a:normAutofit/>
          </a:bodyPr>
          <a:lstStyle>
            <a:lvl1pPr marL="0" indent="0" algn="l">
              <a:buNone/>
              <a:defRPr sz="2800" b="1">
                <a:solidFill>
                  <a:srgbClr val="0D448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4" name="Picture 3" descr="other19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2294" y="297772"/>
            <a:ext cx="5783412" cy="1500187"/>
          </a:xfrm>
        </p:spPr>
        <p:txBody>
          <a:bodyPr anchor="b">
            <a:normAutofit/>
          </a:bodyPr>
          <a:lstStyle>
            <a:lvl1pPr marL="0" indent="0" algn="l">
              <a:buNone/>
              <a:defRPr sz="2800" b="1">
                <a:solidFill>
                  <a:srgbClr val="0D448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856205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ther1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1894" y="3256872"/>
            <a:ext cx="5783412" cy="1500187"/>
          </a:xfrm>
        </p:spPr>
        <p:txBody>
          <a:bodyPr anchor="b"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5494" y="6328455"/>
            <a:ext cx="1401382" cy="4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3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9737" y="2363584"/>
            <a:ext cx="4404975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85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her17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44"/>
          <a:stretch/>
        </p:blipFill>
        <p:spPr>
          <a:xfrm>
            <a:off x="0" y="0"/>
            <a:ext cx="393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2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ther1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1494" y="6328455"/>
            <a:ext cx="1401382" cy="4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3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ior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799" y="2363584"/>
            <a:ext cx="4404975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744" y="6328455"/>
            <a:ext cx="1401382" cy="4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7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ther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44" y="1222376"/>
            <a:ext cx="3395326" cy="871333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61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8-01 at 5.21.38 PM.pn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171825" y="2774479"/>
            <a:ext cx="5972175" cy="1470025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Screen Shot 2013-08-13 at 2.12.29 PM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/>
        </p:blipFill>
        <p:spPr>
          <a:xfrm>
            <a:off x="-7539" y="0"/>
            <a:ext cx="2242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19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7-29 at 4.55.26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109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44" y="1222376"/>
            <a:ext cx="3395326" cy="871333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814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her1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44" y="1222376"/>
            <a:ext cx="3395326" cy="871333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523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44" y="1222376"/>
            <a:ext cx="3395326" cy="871333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744" y="6328455"/>
            <a:ext cx="1401382" cy="426358"/>
          </a:xfrm>
          <a:prstGeom prst="rect">
            <a:avLst/>
          </a:prstGeom>
        </p:spPr>
      </p:pic>
      <p:pic>
        <p:nvPicPr>
          <p:cNvPr id="2" name="Picture 1" descr="Screen Shot 2013-07-29 at 5.01.44 P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2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654CA3B-7657-4DFC-B693-3588DB1EA510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35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49142B7-735D-45AB-B9E8-D0960BCB7EE2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95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5B0240C-E0E9-4514-B83A-3D4636D16555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29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6F5BE9A-63C9-46DC-86D3-CBBD485DD2B3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96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EA95F37-5699-4DC3-81C1-0419DE9E606E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37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F0F711A-77CC-497A-B986-9612E8D2AE6A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65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E204E78-0FFB-4F9F-A8D5-A286B140589C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7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8-01 at 5.21.38 PM.pn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14625" y="2660179"/>
            <a:ext cx="5972175" cy="1470025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interior8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17"/>
          <a:stretch/>
        </p:blipFill>
        <p:spPr>
          <a:xfrm>
            <a:off x="0" y="-1587"/>
            <a:ext cx="201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7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240DD7-446F-42B6-9C4F-B2930DB0230A}" type="datetime1">
              <a:rPr lang="en-US" smtClean="0">
                <a:solidFill>
                  <a:prstClr val="black"/>
                </a:solidFill>
              </a:rPr>
              <a:t>5/16/2023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882" y="648913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B8F54F7-00A2-5D45-A4F7-0B6505EEF3A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4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_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9625" y="2130425"/>
            <a:ext cx="3838574" cy="1470025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9624" y="3540734"/>
            <a:ext cx="4413251" cy="19282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88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9625" y="2130425"/>
            <a:ext cx="3838574" cy="1470025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9624" y="3540734"/>
            <a:ext cx="4413251" cy="19282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92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1600" y="0"/>
            <a:ext cx="90424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cover_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6"/>
          <a:stretch/>
        </p:blipFill>
        <p:spPr>
          <a:xfrm>
            <a:off x="0" y="0"/>
            <a:ext cx="39497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2424" y="-304800"/>
            <a:ext cx="5972175" cy="1470025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260539" y="811134"/>
            <a:ext cx="4045261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62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ther18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224" y="-304800"/>
            <a:ext cx="5972175" cy="1470025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47339" y="811134"/>
            <a:ext cx="4045261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37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ther_4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224" y="-304800"/>
            <a:ext cx="5972175" cy="1470025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47339" y="1065134"/>
            <a:ext cx="4045261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61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 descr="interior8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/>
          <a:stretch/>
        </p:blipFill>
        <p:spPr>
          <a:xfrm>
            <a:off x="0" y="0"/>
            <a:ext cx="203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308225" y="-165100"/>
            <a:ext cx="3711576" cy="17018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852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7.jpg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5493" y="2027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1781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A366C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SUPPORT MY FALMOUTH ROAD RACE!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98637"/>
            <a:ext cx="8153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169894" y="2209800"/>
            <a:ext cx="4572000" cy="34290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0" y="2057400"/>
            <a:ext cx="3657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Help me raise money to support the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b="1" dirty="0"/>
              <a:t>(insert fund name) </a:t>
            </a:r>
            <a:r>
              <a:rPr lang="en-US" sz="2000" dirty="0"/>
              <a:t>at the Brigham! </a:t>
            </a:r>
          </a:p>
          <a:p>
            <a:endParaRPr lang="en-US" sz="2000" b="1" dirty="0"/>
          </a:p>
          <a:p>
            <a:r>
              <a:rPr lang="en-US" sz="2000" b="1" dirty="0"/>
              <a:t>Event: </a:t>
            </a:r>
            <a:r>
              <a:rPr lang="en-US" sz="2000" dirty="0"/>
              <a:t>Falmouth Road Race</a:t>
            </a:r>
          </a:p>
          <a:p>
            <a:r>
              <a:rPr lang="en-US" sz="2000" b="1" dirty="0"/>
              <a:t>Date: </a:t>
            </a:r>
            <a:r>
              <a:rPr lang="en-US" sz="2000"/>
              <a:t>August 20, </a:t>
            </a:r>
            <a:r>
              <a:rPr lang="en-US" sz="2000" dirty="0"/>
              <a:t>2023</a:t>
            </a:r>
          </a:p>
          <a:p>
            <a:endParaRPr lang="en-US" sz="2000" dirty="0"/>
          </a:p>
          <a:p>
            <a:r>
              <a:rPr lang="en-US" sz="2000" b="1" dirty="0"/>
              <a:t>Donate here: </a:t>
            </a:r>
          </a:p>
          <a:p>
            <a:pPr marL="342900" indent="-342900">
              <a:buAutoNum type="arabicPeriod"/>
            </a:pPr>
            <a:r>
              <a:rPr lang="en-US" b="1" dirty="0"/>
              <a:t>(insert link to fundraising page)</a:t>
            </a:r>
          </a:p>
          <a:p>
            <a:pPr marL="342900" indent="-342900">
              <a:buAutoNum type="arabicPeriod"/>
            </a:pPr>
            <a:r>
              <a:rPr lang="en-US" sz="2000" dirty="0"/>
              <a:t>Select “Donate”</a:t>
            </a:r>
          </a:p>
          <a:p>
            <a:pPr marL="342900" indent="-342900">
              <a:buAutoNum type="arabicPeriod"/>
            </a:pP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78474" y="4724400"/>
            <a:ext cx="2895600" cy="381000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 YOUR PICTURE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685800" y="6212384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Questions? Contact </a:t>
            </a:r>
            <a:r>
              <a:rPr lang="en-US" b="1" dirty="0"/>
              <a:t>(insert name)</a:t>
            </a:r>
            <a:r>
              <a:rPr lang="en-US" dirty="0"/>
              <a:t> at </a:t>
            </a:r>
            <a:r>
              <a:rPr lang="en-US" b="1" dirty="0"/>
              <a:t>(insert email)</a:t>
            </a:r>
            <a:r>
              <a:rPr lang="en-US" dirty="0"/>
              <a:t>.</a:t>
            </a:r>
          </a:p>
        </p:txBody>
      </p:sp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E9E97D2-BB64-67F0-2DCD-D1EE5A510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6024916"/>
            <a:ext cx="2857500" cy="71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757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4734</TotalTime>
  <Words>64</Words>
  <Application>Microsoft Office PowerPoint</Application>
  <PresentationFormat>On-screen Show (4:3)</PresentationFormat>
  <Paragraphs>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1_Office Theme</vt:lpstr>
      <vt:lpstr>SUPPORT MY FALMOUTH ROAD RACE!</vt:lpstr>
    </vt:vector>
  </TitlesOfParts>
  <Company>Partners HealthCare System,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Partners Information Systems</dc:creator>
  <cp:lastModifiedBy>Hickey, Allegra Johnson</cp:lastModifiedBy>
  <cp:revision>484</cp:revision>
  <cp:lastPrinted>2017-09-21T12:44:23Z</cp:lastPrinted>
  <dcterms:created xsi:type="dcterms:W3CDTF">2015-10-02T13:46:09Z</dcterms:created>
  <dcterms:modified xsi:type="dcterms:W3CDTF">2023-05-16T18:16:06Z</dcterms:modified>
</cp:coreProperties>
</file>